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22BDFB-23CC-43FD-A6CF-27E913FE8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AB9055-C92A-48C0-8824-2BB1F13DC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D80F1D-F468-4DBE-8B0F-AF1507906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DBF7A7-F650-4A99-93BD-ECF9A85FC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E6BD32-213C-4036-9D69-23ACB95D6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4360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D71B1D-1C4A-4669-826B-B5E443CBF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2F3FCB-9835-426E-AE0E-8E86DB41EE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3B8549-DCF0-4BAF-8E20-3DCDED262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25E398-1A82-4486-97E8-F92AAE7BF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2F7EA2-A4AA-49A1-AA55-882D655B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518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2A4569-59AC-41E2-A070-B1322607E4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C38E7DB-54B4-4970-BE58-19066BC30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BC7285-5524-419E-BCB2-384B80ED8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A2A258-8783-440C-BD2D-5BB103FF2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94171F-5A7F-4ED2-8B30-A412F9365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718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2D626C-8A5A-4286-81CB-980A2468F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EBCA92-E9EC-4939-9DE9-94E597703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E044C5-B043-4BB3-9A23-1CFABB3C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C09E44-DEEE-4D92-84FC-1F50105D5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CC94B2-0CB6-4833-8F64-7141434BA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610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917BD7-40B4-40D3-9873-69119FE4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E2F208-6E90-464D-9C82-314A17B94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DC00B5-68C1-4067-93EA-AE3AAD3EC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B6D7F-CAF8-48EB-A01F-126937D1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ACC988-137D-4C8E-AF66-1C9F8643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859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E1F98C-2469-44F1-9998-B639D930F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AAFF3-97FB-4B78-B3A8-66A738E0E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C4B70F1-1AD3-4396-9FF8-B6C3136A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9F4DD4-285A-491C-94CF-64947587D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6E8457-4E3F-4924-89F9-F44A20E25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F7D814-B153-42F7-BB5F-C7398D29B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58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F6DA76-8EA6-4B85-8D00-00940BA5C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61E237-4EE3-43D6-A92F-3A3E8FB10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2FD9CD-7B03-42E1-B349-79DDB46CF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4DCE1BA-F7A8-4DA8-98AF-69B35539C0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F5AB30F-CAD8-4372-BB31-13F148AEC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27D930A-8A04-4923-B8F6-483F23C52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75F03A-3DF9-412C-9638-63D92DA9B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8A88105-CABA-422A-AD6C-C2D77A1E7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405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8FF5C-2B8B-424E-81A5-FA52E9AD7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F134C95-138C-4CCB-B51E-A7E955CA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C97B80C-FA19-4108-8DCE-CB5A965D0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A474970-5AB6-4021-AA8B-8D719451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9636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C9B1D04-F268-46C4-B094-FB0B00887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10C0524-FF21-4AF5-8B06-298ED603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0A54701-6F13-4FEB-8542-E0325F374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3917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1988B-1DA2-4742-B2FB-4D4398DB8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72143D-B387-48FF-B330-95C634750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F2E27D-9D59-4E47-A6EF-28A4C2F34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4BF21C-D5C9-404F-84E4-AD8735C8E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06A714-3AC9-49AE-BE89-1DEB396C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0BDD28-61DE-4A15-A17C-463A691A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140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1F0181-CF46-4FBB-BD62-DC4F4DF4C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BB33A2E-D455-4E53-B125-B8F51D054E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CF4E44-68DC-4A9B-8597-62E9B68DE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DB50A8-CDD6-4B1D-9CCB-1F74BC06B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D77359-59BB-4027-AB36-B41A885AE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EFA026-4C1D-4DE8-90F7-07665F425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247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19D174-A645-4DF7-9C74-7B4A8C32C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C2B63B-B610-4072-AC2A-9D402E394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7D3822-B6E4-4883-AE70-9E7FEB613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64A50-459D-4A2D-9B09-FE6FE1FBB847}" type="datetimeFigureOut">
              <a:rPr lang="es-AR" smtClean="0"/>
              <a:t>8/11/2021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398894-3F27-4C82-B5AB-6073D7EC31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1772E5-FFAD-43EB-9585-CAE01A6F3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858E0-1F0F-4C19-A93C-A32EC3E5FF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614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B8D50C-C5E1-496B-8345-405AF72ED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8640"/>
            <a:ext cx="9144000" cy="1156603"/>
          </a:xfrm>
        </p:spPr>
        <p:txBody>
          <a:bodyPr/>
          <a:lstStyle/>
          <a:p>
            <a:r>
              <a:rPr lang="es-AR" dirty="0"/>
              <a:t>Morfología de Adenovirus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CDC7868-4C00-4CD0-A33F-7924C9E896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231"/>
          <a:stretch/>
        </p:blipFill>
        <p:spPr>
          <a:xfrm>
            <a:off x="-745588" y="1562772"/>
            <a:ext cx="13366747" cy="494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83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Morfología de Adenovirus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Morfología de Adenovirus</dc:title>
  <dc:creator>Lucas SARA</dc:creator>
  <cp:lastModifiedBy>Lucas SARA</cp:lastModifiedBy>
  <cp:revision>1</cp:revision>
  <dcterms:created xsi:type="dcterms:W3CDTF">2021-11-08T23:16:52Z</dcterms:created>
  <dcterms:modified xsi:type="dcterms:W3CDTF">2021-11-08T23:17:35Z</dcterms:modified>
</cp:coreProperties>
</file>